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6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49" autoAdjust="0"/>
  </p:normalViewPr>
  <p:slideViewPr>
    <p:cSldViewPr snapToGrid="0">
      <p:cViewPr varScale="1">
        <p:scale>
          <a:sx n="80" d="100"/>
          <a:sy n="80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7EE7-FBFF-8934-3343-7152B17F5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D902C-9F37-C1D3-AE4D-9BE78D2FC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A1F6A-ED76-DD7D-44F3-E2046A7B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5E0EE-F064-47C3-6F9C-675EF5E6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52321-5F43-9D8A-A02D-CDC5B5AC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97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4F76-700A-3C02-1136-5B25F081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74765-B80C-0BCF-70D1-68FFB993B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AF033-226F-31FD-8990-42550C95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AD21-066A-0E36-CFBE-D04E354C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E35BA-A219-87E7-6D4B-34F25060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76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E4EDB-7E8C-5554-F74F-34887A96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C6E6D-9DC0-4720-6576-C796F3E11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6A636-EE0D-D321-FBB3-74C58BED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C1B93-3C09-C08A-6BD3-E3EDD3C7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D8CAA-2FFF-3BFD-0852-C10EBF8A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1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0825-7812-D691-741A-84B083AC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C6A5E-AA17-25B1-1D0C-35200374F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37763-54D8-1D3A-AC3D-509B6872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11303-C3C6-BCCE-C679-F48FB730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766-7D6F-E6E1-858D-8CED66AD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19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3A49-EA02-976C-0D2A-6EA01E19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6AC02-288E-3087-B39A-58D76AB6E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7ED02-47BA-63BD-7940-25650C0A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1153-55C7-0595-4FC8-CD1BC178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F720-9652-6282-C526-1D8AEE02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61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7A2-F0FB-5E69-32AC-28BAFB28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A247-8E8B-2FE6-9351-EC8FE9536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AE9A0-F06B-DB4D-4AF4-6A15B9233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2A71E-FCAF-0A1F-C35C-FD95AD0E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D2296-9984-EC7D-9A1A-B6AFFF4D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5F13D-451C-F9AA-9A44-BCB0186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2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5EB4-D204-EFE9-A2C6-15757504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2F2E-EE29-03E0-EAA0-2FD0BCE6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79BB6-CA37-D3B2-D428-55F90B06D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7513B-47CC-6773-3D39-76C9EB919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94DFD2-01E3-FC37-6887-B845E51BD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0964E-95BD-3575-34F6-A58FF4AB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EFE43-7862-DA54-6344-38892B8A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C9466-7616-DB59-41F8-8128DD6B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A4FC-2163-5BD5-D0EC-6BACD09B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C2A92-B4BF-3508-5209-3A4C68A7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3DEB9-884E-6072-8ECF-FE849822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5F614-7819-8607-50DE-597B71B4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0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C212-C5F2-71E1-62EF-ED62226E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FE6B2-FAF0-1E32-A7CA-3E8364B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AD106-9F12-EFC6-5906-91C9B24C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6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E343-70D5-EB80-B639-90BDC25F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1A7F-61A6-7EA3-35A6-07C924BF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971F-4A63-5069-66C4-E95E4C3E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28FBB-A798-00C3-50FF-12AEB95E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5D87-9CB4-A923-0E95-EA21DD29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FA96-CFFA-F193-8547-9B7C745F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72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90BB-F3B4-C424-B4B8-4BF57A38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91F09-2573-9269-EA19-C1F282AFA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1C0AF-C6E6-F8C1-9AF2-5682681DC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2DFC-834D-11FE-736C-C9E487BB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5CA74-B808-E1CD-2DB2-D6D5F04C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7C5A-DA04-ECC6-7947-3706284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31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67ADB-61CD-52D5-5F19-571A8B0D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A15F-ECDC-FBF4-FCEB-1C33C0AC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396B-73A2-A5C7-5490-A71F24CFB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471A7-DCC5-4196-97CB-F83F59D0A230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A7291-C965-32C4-82A1-FC4E79094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926F-E662-E17E-6EC1-FB6CDE22B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7F9D0-2DE1-48F5-8CD6-D3004BD11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1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7EB0-BBF1-6C50-61B5-EF63437D3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AAF2C-8F38-D1DA-A4E3-665B2FE5E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BB7D5-1BE5-AEA1-4955-F2C97FA12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7421" r="9223" b="30733"/>
          <a:stretch/>
        </p:blipFill>
        <p:spPr>
          <a:xfrm>
            <a:off x="803189" y="0"/>
            <a:ext cx="10585621" cy="68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5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5F74E-4856-1A3B-A2F9-D1006374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5289" r="9418" b="13861"/>
          <a:stretch/>
        </p:blipFill>
        <p:spPr>
          <a:xfrm>
            <a:off x="858740" y="0"/>
            <a:ext cx="10678602" cy="6864819"/>
          </a:xfrm>
        </p:spPr>
      </p:pic>
    </p:spTree>
    <p:extLst>
      <p:ext uri="{BB962C8B-B14F-4D97-AF65-F5344CB8AC3E}">
        <p14:creationId xmlns:p14="http://schemas.microsoft.com/office/powerpoint/2010/main" val="186070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4031C-712D-C548-5E17-8E1C24534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21453" r="8847" b="19890"/>
          <a:stretch/>
        </p:blipFill>
        <p:spPr>
          <a:xfrm>
            <a:off x="636105" y="-29496"/>
            <a:ext cx="11243143" cy="6887496"/>
          </a:xfrm>
        </p:spPr>
      </p:pic>
    </p:spTree>
    <p:extLst>
      <p:ext uri="{BB962C8B-B14F-4D97-AF65-F5344CB8AC3E}">
        <p14:creationId xmlns:p14="http://schemas.microsoft.com/office/powerpoint/2010/main" val="72335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0815-1E3D-F749-F4C7-F86B14A8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E16FA1-4210-7B2D-AA83-FE84D187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3" t="30407" r="7476" b="8926"/>
          <a:stretch/>
        </p:blipFill>
        <p:spPr>
          <a:xfrm>
            <a:off x="612251" y="0"/>
            <a:ext cx="11203388" cy="6862591"/>
          </a:xfrm>
        </p:spPr>
      </p:pic>
    </p:spTree>
    <p:extLst>
      <p:ext uri="{BB962C8B-B14F-4D97-AF65-F5344CB8AC3E}">
        <p14:creationId xmlns:p14="http://schemas.microsoft.com/office/powerpoint/2010/main" val="211354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10AE-2FE0-9BE1-29BA-6129C604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DFEE3-7DC3-3CEC-0219-7E1AC757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9" t="18163" r="7934" b="20621"/>
          <a:stretch/>
        </p:blipFill>
        <p:spPr>
          <a:xfrm>
            <a:off x="675861" y="-22819"/>
            <a:ext cx="11004605" cy="6903638"/>
          </a:xfrm>
        </p:spPr>
      </p:pic>
    </p:spTree>
    <p:extLst>
      <p:ext uri="{BB962C8B-B14F-4D97-AF65-F5344CB8AC3E}">
        <p14:creationId xmlns:p14="http://schemas.microsoft.com/office/powerpoint/2010/main" val="177856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8ACF-9D42-9231-EA65-ACE9B89E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F9C86-AEED-3C04-E362-A2E05FA45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13594" r="8961" b="26104"/>
          <a:stretch/>
        </p:blipFill>
        <p:spPr>
          <a:xfrm>
            <a:off x="669379" y="-3243"/>
            <a:ext cx="10853242" cy="6861243"/>
          </a:xfrm>
        </p:spPr>
      </p:pic>
    </p:spTree>
    <p:extLst>
      <p:ext uri="{BB962C8B-B14F-4D97-AF65-F5344CB8AC3E}">
        <p14:creationId xmlns:p14="http://schemas.microsoft.com/office/powerpoint/2010/main" val="358055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55E7-4AF1-784F-50B3-2C37FD25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1B600-0788-11E8-1A5C-C70DFD83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6" t="12132" r="9304" b="26469"/>
          <a:stretch/>
        </p:blipFill>
        <p:spPr>
          <a:xfrm>
            <a:off x="722906" y="0"/>
            <a:ext cx="10630894" cy="6895715"/>
          </a:xfrm>
        </p:spPr>
      </p:pic>
    </p:spTree>
    <p:extLst>
      <p:ext uri="{BB962C8B-B14F-4D97-AF65-F5344CB8AC3E}">
        <p14:creationId xmlns:p14="http://schemas.microsoft.com/office/powerpoint/2010/main" val="199862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11059-8B2A-7D66-2D3A-611C73C0D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15768" r="9469" b="26261"/>
          <a:stretch/>
        </p:blipFill>
        <p:spPr>
          <a:xfrm>
            <a:off x="441033" y="0"/>
            <a:ext cx="11309934" cy="6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B1CD7-E2DF-17C9-E9D9-B8BC75F09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t="17739" r="8817" b="27537"/>
          <a:stretch/>
        </p:blipFill>
        <p:spPr>
          <a:xfrm>
            <a:off x="1" y="-89655"/>
            <a:ext cx="12217276" cy="69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4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66C02-D73B-C4CF-BFC3-F9FF51414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45024" r="9076" b="15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668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BADB32-1521-95CC-FCF6-BF304900EA0B}"/>
              </a:ext>
            </a:extLst>
          </p:cNvPr>
          <p:cNvSpPr txBox="1"/>
          <p:nvPr/>
        </p:nvSpPr>
        <p:spPr>
          <a:xfrm>
            <a:off x="3951797" y="2083242"/>
            <a:ext cx="7895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PRESENTED BY </a:t>
            </a:r>
          </a:p>
          <a:p>
            <a:endParaRPr lang="en-US" sz="4000" dirty="0"/>
          </a:p>
          <a:p>
            <a:r>
              <a:rPr lang="en-US" sz="4000" dirty="0"/>
              <a:t>SHUBH SATHWARA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6458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2164F-A0BD-010F-9BC9-F02ADE7C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18711" r="8733" b="20804"/>
          <a:stretch/>
        </p:blipFill>
        <p:spPr>
          <a:xfrm>
            <a:off x="657255" y="0"/>
            <a:ext cx="10877490" cy="6858000"/>
          </a:xfrm>
        </p:spPr>
      </p:pic>
    </p:spTree>
    <p:extLst>
      <p:ext uri="{BB962C8B-B14F-4D97-AF65-F5344CB8AC3E}">
        <p14:creationId xmlns:p14="http://schemas.microsoft.com/office/powerpoint/2010/main" val="144478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E1508E-30B8-F643-81E4-D29AC581E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23305" r="8744" b="16869"/>
          <a:stretch/>
        </p:blipFill>
        <p:spPr>
          <a:xfrm>
            <a:off x="654688" y="1"/>
            <a:ext cx="11071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CB999-EC6E-7853-B927-D062CF2AE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t="25107" r="8847" b="13860"/>
          <a:stretch/>
        </p:blipFill>
        <p:spPr>
          <a:xfrm>
            <a:off x="794556" y="-58339"/>
            <a:ext cx="10933618" cy="6916339"/>
          </a:xfrm>
        </p:spPr>
      </p:pic>
    </p:spTree>
    <p:extLst>
      <p:ext uri="{BB962C8B-B14F-4D97-AF65-F5344CB8AC3E}">
        <p14:creationId xmlns:p14="http://schemas.microsoft.com/office/powerpoint/2010/main" val="416151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9D4C7-F5A3-0687-3397-CA45E7BE3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24695" r="8671" b="15015"/>
          <a:stretch/>
        </p:blipFill>
        <p:spPr>
          <a:xfrm>
            <a:off x="683746" y="0"/>
            <a:ext cx="1095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7F0E2-5674-6505-B80D-0AB2F1C89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29333" r="8889" b="11768"/>
          <a:stretch/>
        </p:blipFill>
        <p:spPr>
          <a:xfrm>
            <a:off x="480000" y="0"/>
            <a:ext cx="112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0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1A7DC-27C3-A0EC-FF5A-9D22D86D8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4195" r="8846" b="15321"/>
          <a:stretch/>
        </p:blipFill>
        <p:spPr>
          <a:xfrm>
            <a:off x="658526" y="-24618"/>
            <a:ext cx="10874947" cy="6882618"/>
          </a:xfrm>
        </p:spPr>
      </p:pic>
    </p:spTree>
    <p:extLst>
      <p:ext uri="{BB962C8B-B14F-4D97-AF65-F5344CB8AC3E}">
        <p14:creationId xmlns:p14="http://schemas.microsoft.com/office/powerpoint/2010/main" val="330643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6E4124-2640-958F-D07B-E1E2366A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8" t="27246" r="9106" b="12811"/>
          <a:stretch/>
        </p:blipFill>
        <p:spPr>
          <a:xfrm>
            <a:off x="683812" y="-17884"/>
            <a:ext cx="11014027" cy="68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7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 Sathwara</dc:creator>
  <cp:lastModifiedBy>Shubh Sathwara</cp:lastModifiedBy>
  <cp:revision>3</cp:revision>
  <dcterms:created xsi:type="dcterms:W3CDTF">2023-12-21T04:58:45Z</dcterms:created>
  <dcterms:modified xsi:type="dcterms:W3CDTF">2023-12-21T05:08:50Z</dcterms:modified>
</cp:coreProperties>
</file>